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430" r:id="rId2"/>
    <p:sldId id="436" r:id="rId3"/>
    <p:sldId id="439" r:id="rId4"/>
    <p:sldId id="447" r:id="rId5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SV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C186776-E1DF-49D5-B89E-352BCB4C0CA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363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SV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C186776-E1DF-49D5-B89E-352BCB4C0CA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874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INSTALACIÓN DE 1.71M DE BARREPOLVO EN PUERTA DE BODEGA.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DDJ LA CIMA</a:t>
            </a:r>
            <a:endParaRPr lang="es-ES" sz="2000" dirty="0"/>
          </a:p>
          <a:p>
            <a:r>
              <a:rPr lang="es-GT" sz="1800" dirty="0" smtClean="0"/>
              <a:t>18/08/2021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7200" y="932770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864100" y="84568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/>
              <a:t>DESMONTAJE </a:t>
            </a:r>
            <a:r>
              <a:rPr lang="en-US" dirty="0" smtClean="0"/>
              <a:t>DE BARREPOLVO ANTERIOR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11" y="1793918"/>
            <a:ext cx="4318000" cy="32385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793918"/>
            <a:ext cx="43180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502875" y="1041484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29933" y="463032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BARREPOLVO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89" y="1808538"/>
            <a:ext cx="4263572" cy="319767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933" y="1225032"/>
            <a:ext cx="3413630" cy="455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826721" y="486315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BARREPOLVO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5892" y="1248315"/>
            <a:ext cx="3435457" cy="492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313451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32673</TotalTime>
  <Words>75</Words>
  <Application>Microsoft Office PowerPoint</Application>
  <PresentationFormat>Presentación en pantalla (4:3)</PresentationFormat>
  <Paragraphs>20</Paragraphs>
  <Slides>4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DESMONTAJE DE BARREPOLVO ANTERIOR</vt:lpstr>
      <vt:lpstr>INSTALACIÓN DE BARREPOLVO</vt:lpstr>
      <vt:lpstr>INSTALACIÓN DE BARREPOLVO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498</cp:revision>
  <cp:lastPrinted>2009-09-18T02:25:51Z</cp:lastPrinted>
  <dcterms:created xsi:type="dcterms:W3CDTF">2007-05-31T16:27:58Z</dcterms:created>
  <dcterms:modified xsi:type="dcterms:W3CDTF">2021-08-18T23:22:44Z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